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8" r:id="rId5"/>
    <p:sldId id="259" r:id="rId6"/>
    <p:sldId id="260" r:id="rId7"/>
    <p:sldId id="261" r:id="rId8"/>
    <p:sldId id="262" r:id="rId9"/>
    <p:sldId id="263" r:id="rId10"/>
    <p:sldId id="264" r:id="rId11"/>
    <p:sldId id="256" r:id="rId12"/>
    <p:sldId id="257" r:id="rId1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B5116C-0462-114F-9736-B55550BCD858}" v="10" dt="2026-07-16T12:08:31.7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40"/>
    <p:restoredTop sz="94795"/>
  </p:normalViewPr>
  <p:slideViewPr>
    <p:cSldViewPr snapToGrid="0" snapToObjects="1">
      <p:cViewPr varScale="1">
        <p:scale>
          <a:sx n="98" d="100"/>
          <a:sy n="98" d="100"/>
        </p:scale>
        <p:origin x="232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l Vilas Boas" userId="ad974d5a-38ac-48a0-aaca-0acb542e9ce0" providerId="ADAL" clId="{7C2AAA80-B1A9-52CA-A156-DFFF739E7A3F}"/>
    <pc:docChg chg="custSel modSld">
      <pc:chgData name="Joel Vilas Boas" userId="ad974d5a-38ac-48a0-aaca-0acb542e9ce0" providerId="ADAL" clId="{7C2AAA80-B1A9-52CA-A156-DFFF739E7A3F}" dt="2026-07-16T12:08:31.744" v="10"/>
      <pc:docMkLst>
        <pc:docMk/>
      </pc:docMkLst>
      <pc:sldChg chg="setBg">
        <pc:chgData name="Joel Vilas Boas" userId="ad974d5a-38ac-48a0-aaca-0acb542e9ce0" providerId="ADAL" clId="{7C2AAA80-B1A9-52CA-A156-DFFF739E7A3F}" dt="2026-07-16T12:08:31.744" v="10"/>
        <pc:sldMkLst>
          <pc:docMk/>
          <pc:sldMk cId="1052668409" sldId="257"/>
        </pc:sldMkLst>
      </pc:sldChg>
      <pc:sldChg chg="setBg">
        <pc:chgData name="Joel Vilas Boas" userId="ad974d5a-38ac-48a0-aaca-0acb542e9ce0" providerId="ADAL" clId="{7C2AAA80-B1A9-52CA-A156-DFFF739E7A3F}" dt="2026-07-16T12:08:04.438" v="1"/>
        <pc:sldMkLst>
          <pc:docMk/>
          <pc:sldMk cId="926712444" sldId="258"/>
        </pc:sldMkLst>
      </pc:sldChg>
      <pc:sldChg chg="setBg">
        <pc:chgData name="Joel Vilas Boas" userId="ad974d5a-38ac-48a0-aaca-0acb542e9ce0" providerId="ADAL" clId="{7C2AAA80-B1A9-52CA-A156-DFFF739E7A3F}" dt="2026-07-16T12:08:08.808" v="3"/>
        <pc:sldMkLst>
          <pc:docMk/>
          <pc:sldMk cId="3577423686" sldId="259"/>
        </pc:sldMkLst>
      </pc:sldChg>
      <pc:sldChg chg="setBg">
        <pc:chgData name="Joel Vilas Boas" userId="ad974d5a-38ac-48a0-aaca-0acb542e9ce0" providerId="ADAL" clId="{7C2AAA80-B1A9-52CA-A156-DFFF739E7A3F}" dt="2026-07-16T12:08:13.261" v="5"/>
        <pc:sldMkLst>
          <pc:docMk/>
          <pc:sldMk cId="2986385518" sldId="261"/>
        </pc:sldMkLst>
      </pc:sldChg>
      <pc:sldChg chg="delSp mod setBg">
        <pc:chgData name="Joel Vilas Boas" userId="ad974d5a-38ac-48a0-aaca-0acb542e9ce0" providerId="ADAL" clId="{7C2AAA80-B1A9-52CA-A156-DFFF739E7A3F}" dt="2026-07-16T12:08:22.577" v="8"/>
        <pc:sldMkLst>
          <pc:docMk/>
          <pc:sldMk cId="3757232826" sldId="263"/>
        </pc:sldMkLst>
        <pc:spChg chg="del">
          <ac:chgData name="Joel Vilas Boas" userId="ad974d5a-38ac-48a0-aaca-0acb542e9ce0" providerId="ADAL" clId="{7C2AAA80-B1A9-52CA-A156-DFFF739E7A3F}" dt="2026-07-16T12:08:19.274" v="6" actId="478"/>
          <ac:spMkLst>
            <pc:docMk/>
            <pc:sldMk cId="3757232826" sldId="263"/>
            <ac:spMk id="2" creationId="{3591A7B6-1BF9-41BB-2778-52912B425A5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5729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2321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671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3AD11877-3AF5-FE95-237C-E9ED23AFF36A}"/>
              </a:ext>
            </a:extLst>
          </p:cNvPr>
          <p:cNvSpPr txBox="1"/>
          <p:nvPr/>
        </p:nvSpPr>
        <p:spPr>
          <a:xfrm>
            <a:off x="5274644" y="4061856"/>
            <a:ext cx="602950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3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INSERIR TÍTULO</a:t>
            </a:r>
          </a:p>
        </p:txBody>
      </p:sp>
    </p:spTree>
    <p:extLst>
      <p:ext uri="{BB962C8B-B14F-4D97-AF65-F5344CB8AC3E}">
        <p14:creationId xmlns:p14="http://schemas.microsoft.com/office/powerpoint/2010/main" val="3577423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D9E8CAC7-DF80-880C-0B5A-ED3E59B987F0}"/>
              </a:ext>
            </a:extLst>
          </p:cNvPr>
          <p:cNvSpPr txBox="1"/>
          <p:nvPr/>
        </p:nvSpPr>
        <p:spPr>
          <a:xfrm>
            <a:off x="298383" y="231001"/>
            <a:ext cx="813334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3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INSERIR TÍTULO</a:t>
            </a:r>
          </a:p>
        </p:txBody>
      </p:sp>
    </p:spTree>
    <p:extLst>
      <p:ext uri="{BB962C8B-B14F-4D97-AF65-F5344CB8AC3E}">
        <p14:creationId xmlns:p14="http://schemas.microsoft.com/office/powerpoint/2010/main" val="2450896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38FC44-27F4-AD46-E0E1-0E7CD5A28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A12F759-DCBC-8081-001B-F189A6FC594B}"/>
              </a:ext>
            </a:extLst>
          </p:cNvPr>
          <p:cNvSpPr txBox="1"/>
          <p:nvPr/>
        </p:nvSpPr>
        <p:spPr>
          <a:xfrm>
            <a:off x="5274644" y="4061856"/>
            <a:ext cx="602950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3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INSERIR TÍTULO</a:t>
            </a:r>
          </a:p>
        </p:txBody>
      </p:sp>
    </p:spTree>
    <p:extLst>
      <p:ext uri="{BB962C8B-B14F-4D97-AF65-F5344CB8AC3E}">
        <p14:creationId xmlns:p14="http://schemas.microsoft.com/office/powerpoint/2010/main" val="2986385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81FA85-BD76-CD05-F50D-4E37CF262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DE169579-2DA4-7751-7648-C2A320DEA55E}"/>
              </a:ext>
            </a:extLst>
          </p:cNvPr>
          <p:cNvSpPr txBox="1"/>
          <p:nvPr/>
        </p:nvSpPr>
        <p:spPr>
          <a:xfrm>
            <a:off x="298383" y="231001"/>
            <a:ext cx="813334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3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INSERIR TÍTULO</a:t>
            </a:r>
          </a:p>
        </p:txBody>
      </p:sp>
    </p:spTree>
    <p:extLst>
      <p:ext uri="{BB962C8B-B14F-4D97-AF65-F5344CB8AC3E}">
        <p14:creationId xmlns:p14="http://schemas.microsoft.com/office/powerpoint/2010/main" val="3805260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C07F20-F2BD-B927-C42C-355E4244B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7232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04D8E1-050D-347D-557F-14F90A9D1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C8AD074-4A94-E2D8-5412-847A02AD3185}"/>
              </a:ext>
            </a:extLst>
          </p:cNvPr>
          <p:cNvSpPr txBox="1"/>
          <p:nvPr/>
        </p:nvSpPr>
        <p:spPr>
          <a:xfrm>
            <a:off x="298383" y="231001"/>
            <a:ext cx="813334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3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INSERIR TÍTULO</a:t>
            </a:r>
          </a:p>
        </p:txBody>
      </p:sp>
    </p:spTree>
    <p:extLst>
      <p:ext uri="{BB962C8B-B14F-4D97-AF65-F5344CB8AC3E}">
        <p14:creationId xmlns:p14="http://schemas.microsoft.com/office/powerpoint/2010/main" val="1396829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7516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6684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8639E4646EB4B4D92C55B8F06C18991" ma:contentTypeVersion="16" ma:contentTypeDescription="Criar um novo documento." ma:contentTypeScope="" ma:versionID="0e7b3acc3a537df1cf6f435adbcb232b">
  <xsd:schema xmlns:xsd="http://www.w3.org/2001/XMLSchema" xmlns:xs="http://www.w3.org/2001/XMLSchema" xmlns:p="http://schemas.microsoft.com/office/2006/metadata/properties" xmlns:ns2="cbf5b7ef-cb08-4883-8501-6a09caf69219" xmlns:ns3="17632157-d434-43c0-9850-02c0430cbda1" targetNamespace="http://schemas.microsoft.com/office/2006/metadata/properties" ma:root="true" ma:fieldsID="da20c4c026fa56de90c39cfb3e8eb604" ns2:_="" ns3:_="">
    <xsd:import namespace="cbf5b7ef-cb08-4883-8501-6a09caf69219"/>
    <xsd:import namespace="17632157-d434-43c0-9850-02c0430cbd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f5b7ef-cb08-4883-8501-6a09caf692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m" ma:readOnly="false" ma:fieldId="{5cf76f15-5ced-4ddc-b409-7134ff3c332f}" ma:taxonomyMulti="true" ma:sspId="abd39c20-4416-4a86-a41d-df69d8f2de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632157-d434-43c0-9850-02c0430cbd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28d33aa-ffa6-4a11-88f4-1ab032372f7b}" ma:internalName="TaxCatchAll" ma:showField="CatchAllData" ma:web="17632157-d434-43c0-9850-02c0430cbd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bf5b7ef-cb08-4883-8501-6a09caf69219">
      <Terms xmlns="http://schemas.microsoft.com/office/infopath/2007/PartnerControls"/>
    </lcf76f155ced4ddcb4097134ff3c332f>
    <TaxCatchAll xmlns="17632157-d434-43c0-9850-02c0430cbda1" xsi:nil="true"/>
  </documentManagement>
</p:properties>
</file>

<file path=customXml/itemProps1.xml><?xml version="1.0" encoding="utf-8"?>
<ds:datastoreItem xmlns:ds="http://schemas.openxmlformats.org/officeDocument/2006/customXml" ds:itemID="{D6C0FCDB-CDF8-40A1-9ACD-CEE07A7558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f5b7ef-cb08-4883-8501-6a09caf69219"/>
    <ds:schemaRef ds:uri="17632157-d434-43c0-9850-02c0430cbd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B3F8378-97C9-469C-9EC1-439A01AE0A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7C7CD65-B11A-4818-A9AD-B9F3292A03C9}">
  <ds:schemaRefs>
    <ds:schemaRef ds:uri="http://www.w3.org/XML/1998/namespace"/>
    <ds:schemaRef ds:uri="cbf5b7ef-cb08-4883-8501-6a09caf69219"/>
    <ds:schemaRef ds:uri="http://schemas.microsoft.com/office/infopath/2007/PartnerControls"/>
    <ds:schemaRef ds:uri="http://purl.org/dc/terms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17632157-d434-43c0-9850-02c0430cbda1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</Words>
  <Application>Microsoft Macintosh PowerPoint</Application>
  <PresentationFormat>Ecrã Panorâmico</PresentationFormat>
  <Paragraphs>5</Paragraphs>
  <Slides>9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2" baseType="lpstr">
      <vt:lpstr>Arial</vt:lpstr>
      <vt:lpstr>Open Sans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Joel Vilas Boas</dc:creator>
  <cp:lastModifiedBy>Joel Vilas Boas</cp:lastModifiedBy>
  <cp:revision>4</cp:revision>
  <dcterms:created xsi:type="dcterms:W3CDTF">2021-10-06T15:54:07Z</dcterms:created>
  <dcterms:modified xsi:type="dcterms:W3CDTF">2026-07-16T12:08:36Z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0x01010068639E4646EB4B4D92C55B8F06C18991</vt:lpwstr>
  </property>
  <property fmtid="{D5CDD505-2E9C-101B-9397-08002B2CF9AE}" pid="3" name="MediaServiceImageTags">
    <vt:lpwstr/>
  </property>
</Properties>
</file>